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173BFC-B6DA-4CED-A463-A1CF4DB80E97}" type="doc">
      <dgm:prSet loTypeId="urn:microsoft.com/office/officeart/2005/8/layout/pyramid1" loCatId="pyramid" qsTypeId="urn:microsoft.com/office/officeart/2005/8/quickstyle/simple1" qsCatId="simple" csTypeId="urn:microsoft.com/office/officeart/2005/8/colors/accent6_3" csCatId="accent6" phldr="1"/>
      <dgm:spPr/>
    </dgm:pt>
    <dgm:pt modelId="{CC83241E-1A1F-4377-ADD8-E6D4AA8DBC99}">
      <dgm:prSet phldrT="[テキスト]" custT="1"/>
      <dgm:spPr/>
      <dgm:t>
        <a:bodyPr/>
        <a:lstStyle/>
        <a:p>
          <a:r>
            <a:rPr kumimoji="1" lang="ja-JP" altLang="en-US" sz="3200" b="1" dirty="0"/>
            <a:t>経営戦略</a:t>
          </a:r>
        </a:p>
      </dgm:t>
    </dgm:pt>
    <dgm:pt modelId="{051AC8AD-D08E-4999-8443-50B4DE1D9252}" type="parTrans" cxnId="{0DD0A515-D845-4835-BE45-AE7499EFCC0C}">
      <dgm:prSet/>
      <dgm:spPr/>
      <dgm:t>
        <a:bodyPr/>
        <a:lstStyle/>
        <a:p>
          <a:endParaRPr kumimoji="1" lang="ja-JP" altLang="en-US" sz="1400" b="1"/>
        </a:p>
      </dgm:t>
    </dgm:pt>
    <dgm:pt modelId="{A96F42F4-1DD2-42E8-8A50-03A0DEC1A31B}" type="sibTrans" cxnId="{0DD0A515-D845-4835-BE45-AE7499EFCC0C}">
      <dgm:prSet/>
      <dgm:spPr/>
      <dgm:t>
        <a:bodyPr/>
        <a:lstStyle/>
        <a:p>
          <a:endParaRPr kumimoji="1" lang="ja-JP" altLang="en-US" sz="1400" b="1"/>
        </a:p>
      </dgm:t>
    </dgm:pt>
    <dgm:pt modelId="{2ED5CA6C-EA6E-46B2-93B3-8E9CA4A1A99F}">
      <dgm:prSet phldrT="[テキスト]" custT="1"/>
      <dgm:spPr/>
      <dgm:t>
        <a:bodyPr/>
        <a:lstStyle/>
        <a:p>
          <a:r>
            <a:rPr kumimoji="1" lang="ja-JP" altLang="en-US" sz="3200" b="1" dirty="0"/>
            <a:t>組織構造</a:t>
          </a:r>
        </a:p>
      </dgm:t>
    </dgm:pt>
    <dgm:pt modelId="{F0D5D883-0C0F-4862-9ADC-64197B84FC5E}" type="parTrans" cxnId="{8122E905-C311-47B1-87C5-15A14B09DD6A}">
      <dgm:prSet/>
      <dgm:spPr/>
      <dgm:t>
        <a:bodyPr/>
        <a:lstStyle/>
        <a:p>
          <a:endParaRPr kumimoji="1" lang="ja-JP" altLang="en-US" sz="1400" b="1"/>
        </a:p>
      </dgm:t>
    </dgm:pt>
    <dgm:pt modelId="{1B4354F9-78FB-4285-8C47-93FC3386C203}" type="sibTrans" cxnId="{8122E905-C311-47B1-87C5-15A14B09DD6A}">
      <dgm:prSet/>
      <dgm:spPr/>
      <dgm:t>
        <a:bodyPr/>
        <a:lstStyle/>
        <a:p>
          <a:endParaRPr kumimoji="1" lang="ja-JP" altLang="en-US" sz="1400" b="1"/>
        </a:p>
      </dgm:t>
    </dgm:pt>
    <dgm:pt modelId="{01FF29E9-6066-4F68-B20A-8DB40C09C5BB}">
      <dgm:prSet phldrT="[テキスト]" custT="1"/>
      <dgm:spPr/>
      <dgm:t>
        <a:bodyPr/>
        <a:lstStyle/>
        <a:p>
          <a:r>
            <a:rPr kumimoji="1" lang="ja-JP" altLang="en-US" sz="3200" b="1" dirty="0"/>
            <a:t>組織活性化</a:t>
          </a:r>
          <a:endParaRPr kumimoji="1" lang="en-US" altLang="ja-JP" sz="3200" b="1" dirty="0"/>
        </a:p>
      </dgm:t>
    </dgm:pt>
    <dgm:pt modelId="{45FACCD9-8F75-4B13-BB73-D83CF49AF51C}" type="parTrans" cxnId="{53F2FC1A-A36A-48AA-B836-19AA96638AA9}">
      <dgm:prSet/>
      <dgm:spPr/>
      <dgm:t>
        <a:bodyPr/>
        <a:lstStyle/>
        <a:p>
          <a:endParaRPr kumimoji="1" lang="ja-JP" altLang="en-US" sz="1400" b="1"/>
        </a:p>
      </dgm:t>
    </dgm:pt>
    <dgm:pt modelId="{E8CD7827-C0CB-46B2-8D03-8835DBFE57E1}" type="sibTrans" cxnId="{53F2FC1A-A36A-48AA-B836-19AA96638AA9}">
      <dgm:prSet/>
      <dgm:spPr/>
      <dgm:t>
        <a:bodyPr/>
        <a:lstStyle/>
        <a:p>
          <a:endParaRPr kumimoji="1" lang="ja-JP" altLang="en-US" sz="1400" b="1"/>
        </a:p>
      </dgm:t>
    </dgm:pt>
    <dgm:pt modelId="{CA9EAB7C-9CB8-4B02-B30F-19DFE3AD11E1}">
      <dgm:prSet custT="1"/>
      <dgm:spPr/>
      <dgm:t>
        <a:bodyPr/>
        <a:lstStyle/>
        <a:p>
          <a:r>
            <a:rPr kumimoji="1" lang="ja-JP" altLang="en-US" sz="3200" b="1" dirty="0"/>
            <a:t>人的資源管理</a:t>
          </a:r>
        </a:p>
      </dgm:t>
    </dgm:pt>
    <dgm:pt modelId="{45E3B091-07AA-4D74-B5A7-D5614CC0BC60}" type="parTrans" cxnId="{C72C783C-5949-4F39-96EA-DD6C29852BE0}">
      <dgm:prSet/>
      <dgm:spPr/>
      <dgm:t>
        <a:bodyPr/>
        <a:lstStyle/>
        <a:p>
          <a:endParaRPr kumimoji="1" lang="ja-JP" altLang="en-US" sz="1400" b="1"/>
        </a:p>
      </dgm:t>
    </dgm:pt>
    <dgm:pt modelId="{B82D3FFC-F209-4AAB-BCAC-EAD595DAB280}" type="sibTrans" cxnId="{C72C783C-5949-4F39-96EA-DD6C29852BE0}">
      <dgm:prSet/>
      <dgm:spPr/>
      <dgm:t>
        <a:bodyPr/>
        <a:lstStyle/>
        <a:p>
          <a:endParaRPr kumimoji="1" lang="ja-JP" altLang="en-US" sz="1400" b="1"/>
        </a:p>
      </dgm:t>
    </dgm:pt>
    <dgm:pt modelId="{1CBBB408-9A7F-4084-8A20-CBDAAE372932}" type="pres">
      <dgm:prSet presAssocID="{8D173BFC-B6DA-4CED-A463-A1CF4DB80E97}" presName="Name0" presStyleCnt="0">
        <dgm:presLayoutVars>
          <dgm:dir/>
          <dgm:animLvl val="lvl"/>
          <dgm:resizeHandles val="exact"/>
        </dgm:presLayoutVars>
      </dgm:prSet>
      <dgm:spPr/>
    </dgm:pt>
    <dgm:pt modelId="{01C6390D-3F4C-4870-8CD2-5FCBD291E8C9}" type="pres">
      <dgm:prSet presAssocID="{CC83241E-1A1F-4377-ADD8-E6D4AA8DBC99}" presName="Name8" presStyleCnt="0"/>
      <dgm:spPr/>
    </dgm:pt>
    <dgm:pt modelId="{95087ABC-354E-4920-B28F-36910CF1A00D}" type="pres">
      <dgm:prSet presAssocID="{CC83241E-1A1F-4377-ADD8-E6D4AA8DBC99}" presName="level" presStyleLbl="node1" presStyleIdx="0" presStyleCnt="4">
        <dgm:presLayoutVars>
          <dgm:chMax val="1"/>
          <dgm:bulletEnabled val="1"/>
        </dgm:presLayoutVars>
      </dgm:prSet>
      <dgm:spPr/>
    </dgm:pt>
    <dgm:pt modelId="{2E0C0F84-38E4-484E-AFEE-D3355B7B3376}" type="pres">
      <dgm:prSet presAssocID="{CC83241E-1A1F-4377-ADD8-E6D4AA8DBC9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B53BDE0-FB16-4BBC-870B-99F6FA630A1D}" type="pres">
      <dgm:prSet presAssocID="{2ED5CA6C-EA6E-46B2-93B3-8E9CA4A1A99F}" presName="Name8" presStyleCnt="0"/>
      <dgm:spPr/>
    </dgm:pt>
    <dgm:pt modelId="{8D693E0A-2A38-4755-8FED-E92E74729FE7}" type="pres">
      <dgm:prSet presAssocID="{2ED5CA6C-EA6E-46B2-93B3-8E9CA4A1A99F}" presName="level" presStyleLbl="node1" presStyleIdx="1" presStyleCnt="4">
        <dgm:presLayoutVars>
          <dgm:chMax val="1"/>
          <dgm:bulletEnabled val="1"/>
        </dgm:presLayoutVars>
      </dgm:prSet>
      <dgm:spPr/>
    </dgm:pt>
    <dgm:pt modelId="{91D0BE33-72F3-4D48-822F-7C7468E07799}" type="pres">
      <dgm:prSet presAssocID="{2ED5CA6C-EA6E-46B2-93B3-8E9CA4A1A99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90BDE59-5211-4E13-BCE8-E60C6AEA7CFF}" type="pres">
      <dgm:prSet presAssocID="{01FF29E9-6066-4F68-B20A-8DB40C09C5BB}" presName="Name8" presStyleCnt="0"/>
      <dgm:spPr/>
    </dgm:pt>
    <dgm:pt modelId="{13C28092-03AA-4AA2-88EB-17396149D8FC}" type="pres">
      <dgm:prSet presAssocID="{01FF29E9-6066-4F68-B20A-8DB40C09C5BB}" presName="level" presStyleLbl="node1" presStyleIdx="2" presStyleCnt="4" custLinFactNeighborX="0" custLinFactNeighborY="0">
        <dgm:presLayoutVars>
          <dgm:chMax val="1"/>
          <dgm:bulletEnabled val="1"/>
        </dgm:presLayoutVars>
      </dgm:prSet>
      <dgm:spPr/>
    </dgm:pt>
    <dgm:pt modelId="{87505C8F-9485-4318-9655-E6F9EAC3BF96}" type="pres">
      <dgm:prSet presAssocID="{01FF29E9-6066-4F68-B20A-8DB40C09C5B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CF43790-B317-47A9-AC4A-9014EAA72164}" type="pres">
      <dgm:prSet presAssocID="{CA9EAB7C-9CB8-4B02-B30F-19DFE3AD11E1}" presName="Name8" presStyleCnt="0"/>
      <dgm:spPr/>
    </dgm:pt>
    <dgm:pt modelId="{F70345B2-E9A7-45DD-BEBD-C4F792019BA7}" type="pres">
      <dgm:prSet presAssocID="{CA9EAB7C-9CB8-4B02-B30F-19DFE3AD11E1}" presName="level" presStyleLbl="node1" presStyleIdx="3" presStyleCnt="4">
        <dgm:presLayoutVars>
          <dgm:chMax val="1"/>
          <dgm:bulletEnabled val="1"/>
        </dgm:presLayoutVars>
      </dgm:prSet>
      <dgm:spPr/>
    </dgm:pt>
    <dgm:pt modelId="{1BEF8570-DA76-4CA7-A9A0-24AE372ACBDF}" type="pres">
      <dgm:prSet presAssocID="{CA9EAB7C-9CB8-4B02-B30F-19DFE3AD11E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122E905-C311-47B1-87C5-15A14B09DD6A}" srcId="{8D173BFC-B6DA-4CED-A463-A1CF4DB80E97}" destId="{2ED5CA6C-EA6E-46B2-93B3-8E9CA4A1A99F}" srcOrd="1" destOrd="0" parTransId="{F0D5D883-0C0F-4862-9ADC-64197B84FC5E}" sibTransId="{1B4354F9-78FB-4285-8C47-93FC3386C203}"/>
    <dgm:cxn modelId="{1D1A4808-3A19-4B49-8302-7BFD5AF6BF99}" type="presOf" srcId="{8D173BFC-B6DA-4CED-A463-A1CF4DB80E97}" destId="{1CBBB408-9A7F-4084-8A20-CBDAAE372932}" srcOrd="0" destOrd="0" presId="urn:microsoft.com/office/officeart/2005/8/layout/pyramid1"/>
    <dgm:cxn modelId="{0DD0A515-D845-4835-BE45-AE7499EFCC0C}" srcId="{8D173BFC-B6DA-4CED-A463-A1CF4DB80E97}" destId="{CC83241E-1A1F-4377-ADD8-E6D4AA8DBC99}" srcOrd="0" destOrd="0" parTransId="{051AC8AD-D08E-4999-8443-50B4DE1D9252}" sibTransId="{A96F42F4-1DD2-42E8-8A50-03A0DEC1A31B}"/>
    <dgm:cxn modelId="{D2FF7518-86A1-40B8-B0F3-858A0DF18DD3}" type="presOf" srcId="{CA9EAB7C-9CB8-4B02-B30F-19DFE3AD11E1}" destId="{1BEF8570-DA76-4CA7-A9A0-24AE372ACBDF}" srcOrd="1" destOrd="0" presId="urn:microsoft.com/office/officeart/2005/8/layout/pyramid1"/>
    <dgm:cxn modelId="{BE6CC11A-AAB8-4CE1-BBC1-3A4C3EE17C24}" type="presOf" srcId="{CC83241E-1A1F-4377-ADD8-E6D4AA8DBC99}" destId="{2E0C0F84-38E4-484E-AFEE-D3355B7B3376}" srcOrd="1" destOrd="0" presId="urn:microsoft.com/office/officeart/2005/8/layout/pyramid1"/>
    <dgm:cxn modelId="{53F2FC1A-A36A-48AA-B836-19AA96638AA9}" srcId="{8D173BFC-B6DA-4CED-A463-A1CF4DB80E97}" destId="{01FF29E9-6066-4F68-B20A-8DB40C09C5BB}" srcOrd="2" destOrd="0" parTransId="{45FACCD9-8F75-4B13-BB73-D83CF49AF51C}" sibTransId="{E8CD7827-C0CB-46B2-8D03-8835DBFE57E1}"/>
    <dgm:cxn modelId="{C72C783C-5949-4F39-96EA-DD6C29852BE0}" srcId="{8D173BFC-B6DA-4CED-A463-A1CF4DB80E97}" destId="{CA9EAB7C-9CB8-4B02-B30F-19DFE3AD11E1}" srcOrd="3" destOrd="0" parTransId="{45E3B091-07AA-4D74-B5A7-D5614CC0BC60}" sibTransId="{B82D3FFC-F209-4AAB-BCAC-EAD595DAB280}"/>
    <dgm:cxn modelId="{666B8A3D-29AB-4574-B5EC-ADED2EB8C4AB}" type="presOf" srcId="{2ED5CA6C-EA6E-46B2-93B3-8E9CA4A1A99F}" destId="{8D693E0A-2A38-4755-8FED-E92E74729FE7}" srcOrd="0" destOrd="0" presId="urn:microsoft.com/office/officeart/2005/8/layout/pyramid1"/>
    <dgm:cxn modelId="{179D2A53-7242-4E82-AD52-47CDC6CDE9A4}" type="presOf" srcId="{01FF29E9-6066-4F68-B20A-8DB40C09C5BB}" destId="{87505C8F-9485-4318-9655-E6F9EAC3BF96}" srcOrd="1" destOrd="0" presId="urn:microsoft.com/office/officeart/2005/8/layout/pyramid1"/>
    <dgm:cxn modelId="{7D9DDE8D-3CAA-4C33-A2E1-F6FAEC99C074}" type="presOf" srcId="{2ED5CA6C-EA6E-46B2-93B3-8E9CA4A1A99F}" destId="{91D0BE33-72F3-4D48-822F-7C7468E07799}" srcOrd="1" destOrd="0" presId="urn:microsoft.com/office/officeart/2005/8/layout/pyramid1"/>
    <dgm:cxn modelId="{447041AB-0BB3-434B-A695-41613CF9E265}" type="presOf" srcId="{CA9EAB7C-9CB8-4B02-B30F-19DFE3AD11E1}" destId="{F70345B2-E9A7-45DD-BEBD-C4F792019BA7}" srcOrd="0" destOrd="0" presId="urn:microsoft.com/office/officeart/2005/8/layout/pyramid1"/>
    <dgm:cxn modelId="{A6B8E6DF-43F5-41E1-A3B3-637E1676B026}" type="presOf" srcId="{CC83241E-1A1F-4377-ADD8-E6D4AA8DBC99}" destId="{95087ABC-354E-4920-B28F-36910CF1A00D}" srcOrd="0" destOrd="0" presId="urn:microsoft.com/office/officeart/2005/8/layout/pyramid1"/>
    <dgm:cxn modelId="{383C7AE1-75A9-4D3A-8E24-69451E01CD3B}" type="presOf" srcId="{01FF29E9-6066-4F68-B20A-8DB40C09C5BB}" destId="{13C28092-03AA-4AA2-88EB-17396149D8FC}" srcOrd="0" destOrd="0" presId="urn:microsoft.com/office/officeart/2005/8/layout/pyramid1"/>
    <dgm:cxn modelId="{CD280BAE-2265-4C15-9EC9-C9654EB419FE}" type="presParOf" srcId="{1CBBB408-9A7F-4084-8A20-CBDAAE372932}" destId="{01C6390D-3F4C-4870-8CD2-5FCBD291E8C9}" srcOrd="0" destOrd="0" presId="urn:microsoft.com/office/officeart/2005/8/layout/pyramid1"/>
    <dgm:cxn modelId="{4669C2FC-63E6-4F0D-8CF0-89AE5F209CE4}" type="presParOf" srcId="{01C6390D-3F4C-4870-8CD2-5FCBD291E8C9}" destId="{95087ABC-354E-4920-B28F-36910CF1A00D}" srcOrd="0" destOrd="0" presId="urn:microsoft.com/office/officeart/2005/8/layout/pyramid1"/>
    <dgm:cxn modelId="{5D903F4F-59B1-4FEF-9DB9-E90E5659104C}" type="presParOf" srcId="{01C6390D-3F4C-4870-8CD2-5FCBD291E8C9}" destId="{2E0C0F84-38E4-484E-AFEE-D3355B7B3376}" srcOrd="1" destOrd="0" presId="urn:microsoft.com/office/officeart/2005/8/layout/pyramid1"/>
    <dgm:cxn modelId="{F142284D-E9A3-421A-A233-D8CD9DB63E18}" type="presParOf" srcId="{1CBBB408-9A7F-4084-8A20-CBDAAE372932}" destId="{EB53BDE0-FB16-4BBC-870B-99F6FA630A1D}" srcOrd="1" destOrd="0" presId="urn:microsoft.com/office/officeart/2005/8/layout/pyramid1"/>
    <dgm:cxn modelId="{82FC3A83-2E72-4BEA-843D-51CE1924F629}" type="presParOf" srcId="{EB53BDE0-FB16-4BBC-870B-99F6FA630A1D}" destId="{8D693E0A-2A38-4755-8FED-E92E74729FE7}" srcOrd="0" destOrd="0" presId="urn:microsoft.com/office/officeart/2005/8/layout/pyramid1"/>
    <dgm:cxn modelId="{BA017643-3B49-455F-8DF8-90451AD24F7B}" type="presParOf" srcId="{EB53BDE0-FB16-4BBC-870B-99F6FA630A1D}" destId="{91D0BE33-72F3-4D48-822F-7C7468E07799}" srcOrd="1" destOrd="0" presId="urn:microsoft.com/office/officeart/2005/8/layout/pyramid1"/>
    <dgm:cxn modelId="{ED5C43B8-F65B-4CCB-A577-78B92BD02EEB}" type="presParOf" srcId="{1CBBB408-9A7F-4084-8A20-CBDAAE372932}" destId="{A90BDE59-5211-4E13-BCE8-E60C6AEA7CFF}" srcOrd="2" destOrd="0" presId="urn:microsoft.com/office/officeart/2005/8/layout/pyramid1"/>
    <dgm:cxn modelId="{DF088172-C5CB-42AF-92D7-8844E989EFEC}" type="presParOf" srcId="{A90BDE59-5211-4E13-BCE8-E60C6AEA7CFF}" destId="{13C28092-03AA-4AA2-88EB-17396149D8FC}" srcOrd="0" destOrd="0" presId="urn:microsoft.com/office/officeart/2005/8/layout/pyramid1"/>
    <dgm:cxn modelId="{D3E96B49-CB04-4114-B6C1-81C2E676AEF3}" type="presParOf" srcId="{A90BDE59-5211-4E13-BCE8-E60C6AEA7CFF}" destId="{87505C8F-9485-4318-9655-E6F9EAC3BF96}" srcOrd="1" destOrd="0" presId="urn:microsoft.com/office/officeart/2005/8/layout/pyramid1"/>
    <dgm:cxn modelId="{06CEBA49-0E45-4102-878C-C608F2FC8268}" type="presParOf" srcId="{1CBBB408-9A7F-4084-8A20-CBDAAE372932}" destId="{DCF43790-B317-47A9-AC4A-9014EAA72164}" srcOrd="3" destOrd="0" presId="urn:microsoft.com/office/officeart/2005/8/layout/pyramid1"/>
    <dgm:cxn modelId="{7BD31023-5072-4986-95E1-49B04FDB98E0}" type="presParOf" srcId="{DCF43790-B317-47A9-AC4A-9014EAA72164}" destId="{F70345B2-E9A7-45DD-BEBD-C4F792019BA7}" srcOrd="0" destOrd="0" presId="urn:microsoft.com/office/officeart/2005/8/layout/pyramid1"/>
    <dgm:cxn modelId="{598AAF29-080E-445A-A511-30E9B31F01C2}" type="presParOf" srcId="{DCF43790-B317-47A9-AC4A-9014EAA72164}" destId="{1BEF8570-DA76-4CA7-A9A0-24AE372ACBD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087ABC-354E-4920-B28F-36910CF1A00D}">
      <dsp:nvSpPr>
        <dsp:cNvPr id="0" name=""/>
        <dsp:cNvSpPr/>
      </dsp:nvSpPr>
      <dsp:spPr>
        <a:xfrm>
          <a:off x="3047999" y="0"/>
          <a:ext cx="2032000" cy="1354666"/>
        </a:xfrm>
        <a:prstGeom prst="trapezoid">
          <a:avLst>
            <a:gd name="adj" fmla="val 75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200" b="1" kern="1200" dirty="0"/>
            <a:t>経営戦略</a:t>
          </a:r>
        </a:p>
      </dsp:txBody>
      <dsp:txXfrm>
        <a:off x="3047999" y="0"/>
        <a:ext cx="2032000" cy="1354666"/>
      </dsp:txXfrm>
    </dsp:sp>
    <dsp:sp modelId="{8D693E0A-2A38-4755-8FED-E92E74729FE7}">
      <dsp:nvSpPr>
        <dsp:cNvPr id="0" name=""/>
        <dsp:cNvSpPr/>
      </dsp:nvSpPr>
      <dsp:spPr>
        <a:xfrm>
          <a:off x="2032000" y="1354666"/>
          <a:ext cx="4064000" cy="1354666"/>
        </a:xfrm>
        <a:prstGeom prst="trapezoid">
          <a:avLst>
            <a:gd name="adj" fmla="val 75000"/>
          </a:avLst>
        </a:prstGeom>
        <a:solidFill>
          <a:schemeClr val="accent6">
            <a:shade val="80000"/>
            <a:hueOff val="107093"/>
            <a:satOff val="-4303"/>
            <a:lumOff val="9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200" b="1" kern="1200" dirty="0"/>
            <a:t>組織構造</a:t>
          </a:r>
        </a:p>
      </dsp:txBody>
      <dsp:txXfrm>
        <a:off x="2743199" y="1354666"/>
        <a:ext cx="2641600" cy="1354666"/>
      </dsp:txXfrm>
    </dsp:sp>
    <dsp:sp modelId="{13C28092-03AA-4AA2-88EB-17396149D8FC}">
      <dsp:nvSpPr>
        <dsp:cNvPr id="0" name=""/>
        <dsp:cNvSpPr/>
      </dsp:nvSpPr>
      <dsp:spPr>
        <a:xfrm>
          <a:off x="1015999" y="2709333"/>
          <a:ext cx="6096000" cy="1354666"/>
        </a:xfrm>
        <a:prstGeom prst="trapezoid">
          <a:avLst>
            <a:gd name="adj" fmla="val 75000"/>
          </a:avLst>
        </a:prstGeom>
        <a:solidFill>
          <a:schemeClr val="accent6">
            <a:shade val="80000"/>
            <a:hueOff val="214187"/>
            <a:satOff val="-8606"/>
            <a:lumOff val="184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200" b="1" kern="1200" dirty="0"/>
            <a:t>組織活性化</a:t>
          </a:r>
          <a:endParaRPr kumimoji="1" lang="en-US" altLang="ja-JP" sz="3200" b="1" kern="1200" dirty="0"/>
        </a:p>
      </dsp:txBody>
      <dsp:txXfrm>
        <a:off x="2082799" y="2709333"/>
        <a:ext cx="3962400" cy="1354666"/>
      </dsp:txXfrm>
    </dsp:sp>
    <dsp:sp modelId="{F70345B2-E9A7-45DD-BEBD-C4F792019BA7}">
      <dsp:nvSpPr>
        <dsp:cNvPr id="0" name=""/>
        <dsp:cNvSpPr/>
      </dsp:nvSpPr>
      <dsp:spPr>
        <a:xfrm>
          <a:off x="0" y="4064000"/>
          <a:ext cx="8128000" cy="1354666"/>
        </a:xfrm>
        <a:prstGeom prst="trapezoid">
          <a:avLst>
            <a:gd name="adj" fmla="val 75000"/>
          </a:avLst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200" b="1" kern="1200" dirty="0"/>
            <a:t>人的資源管理</a:t>
          </a:r>
        </a:p>
      </dsp:txBody>
      <dsp:txXfrm>
        <a:off x="1422399" y="4064000"/>
        <a:ext cx="5283200" cy="1354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B8CA5-EE51-B302-C80A-94D8E870F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D79E7E6-C663-8376-24DE-BBAAE0E67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2D07D2-1C9C-2F0C-7325-D914E86A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3A520B-A274-5910-A303-CD89FEA23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70313E-9673-904D-B917-C394CE3A3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3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5DB07A-0382-FDF0-67A3-C03559D3C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23491C-B005-62F8-E7FD-393C3266C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C5232D-0C07-0E60-491C-C58B9182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F4BA2E-C914-D18E-75B4-E14B6649D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6BE6E2-ED3F-4405-93BC-2795AA97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11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4B91E8-D2C7-3912-326B-57DA4905A4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B67F5D-A988-7FF4-9E7C-74FCC91C5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39B00E-64E5-4C20-DE72-EAF81B2BC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A28DA0-A81E-4FF7-17FE-5072A8DD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04E932-829D-7274-DD9C-9F5FAF0A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02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716280-A28C-C278-9424-096909824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6F0810-7CA1-AEA2-4D9F-20350E356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910896-0A4E-6576-B2CD-0EB28295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192D05-D777-6D44-F945-FFD7EF20B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22961B-14D1-CF9E-4C84-E07494E6D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88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BB8AEC-196E-0F7A-0639-51C0F0477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26C858-7668-037D-1281-36E4C03C6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011B38-DEB4-1905-0856-1BFFD07AD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FE4C2C-0FB3-58CA-6E21-357197556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369F21-E3F2-5E89-840F-9E107655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28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DAA21-FF5C-2407-4BBF-31FF407E5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10F432-747E-747B-7BF6-167DF1C19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EB86F0-9214-B447-2C52-3EC36FEF6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2D2DCB-6371-D82A-9F9E-49C0B6194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0ACBEE-0B1A-CB6E-73F9-09877B26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9618C4-B2D6-6392-9C4D-C8B88384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63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88CCF9-C207-03A8-105C-E81E07E7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766894-8F53-DDA0-86D5-ACB23E3B6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771506-4AC4-0F4F-3FB0-2D9C04B59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6CB793-7A1F-D569-10CE-7D70451C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5EFE1FC-033B-D966-28AB-BF7FE426B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59CC02-ED7B-360C-A667-1DA1F0D53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B35CFE9-C6D3-A631-076F-FA4ACB576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1577DBD-93C2-D5D1-1B7F-8AA30FF6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38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5C1E8-F08D-A8FB-B71A-08EA7B7DA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D3CA12-0E91-8034-EE35-31133720D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14C784-AF5C-3640-5DF4-FEA7B4ACF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52978B-8653-16EA-05C1-77162C76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57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011137C-FC81-50A0-B1FE-01B0EAC21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85B0A0-839C-C88D-E2B4-002E3FD3D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C0B096-4702-E94E-6E5D-A3EF3CE63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91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FD781F-6677-862F-8BD5-83F5CC516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1DF3D8-9BD4-7643-7641-504AFF193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8959D8-3C32-A18B-F0FB-548097F07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F0DF87-A530-6872-FC9C-FA6ACE77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7431A8-F5A3-62EA-18D8-C51F44DC1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DED935-35C1-3598-3924-20A538CA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56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CA8098-6F3D-88FB-BAE5-974E1E5A5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166EAFF-3E44-1B01-866B-D9B41B95C7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4A0EFC-CDB7-1EB7-3D7A-A766C7B27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DA341C-FBF3-D083-7448-952C259C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253FAE-1616-8BA4-36B0-84C2E80DA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5936A0-3FAD-5D73-4170-FA868F69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54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A602A67-4D8D-646C-FAC5-5FD684270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6100A3-E449-EC75-212E-970A4D43F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4D0DAF-BED4-A583-5F3F-C1CE90468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F8693-AE83-4590-B754-DFAC42F4E1F0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D75496-9AEE-48A5-5982-435B925FA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37A06-B9B4-8B8A-B51A-2BC68D000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DF374-EAB7-4DAA-96D9-1A4FE20E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02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979EB9BE-DB83-4D72-67D6-868A770071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492269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819278-7FE1-F24E-DDB0-9A8C61300BF5}"/>
              </a:ext>
            </a:extLst>
          </p:cNvPr>
          <p:cNvSpPr txBox="1"/>
          <p:nvPr/>
        </p:nvSpPr>
        <p:spPr>
          <a:xfrm>
            <a:off x="2694941" y="2411730"/>
            <a:ext cx="1899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ケブカイ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EFC23E5-437F-6D5B-63D6-38D0B27FDE8E}"/>
              </a:ext>
            </a:extLst>
          </p:cNvPr>
          <p:cNvSpPr txBox="1"/>
          <p:nvPr/>
        </p:nvSpPr>
        <p:spPr>
          <a:xfrm>
            <a:off x="2032001" y="3805373"/>
            <a:ext cx="1899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ネコ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7D91893-12F9-F0EE-9D3B-BFD2E33689A0}"/>
              </a:ext>
            </a:extLst>
          </p:cNvPr>
          <p:cNvSpPr txBox="1"/>
          <p:nvPr/>
        </p:nvSpPr>
        <p:spPr>
          <a:xfrm>
            <a:off x="148590" y="5199016"/>
            <a:ext cx="2366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サ</a:t>
            </a:r>
            <a:r>
              <a:rPr kumimoji="1" lang="ja-JP" altLang="en-US" sz="3200" dirty="0"/>
              <a:t>チノヒモ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D618B12-1C79-0414-B6AE-DAB13EDBB7BF}"/>
              </a:ext>
            </a:extLst>
          </p:cNvPr>
          <p:cNvSpPr txBox="1"/>
          <p:nvPr/>
        </p:nvSpPr>
        <p:spPr>
          <a:xfrm>
            <a:off x="148590" y="718849"/>
            <a:ext cx="4949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KR×O×S</a:t>
            </a:r>
          </a:p>
          <a:p>
            <a:r>
              <a:rPr lang="ja-JP" altLang="en-US" sz="2000" b="1" dirty="0"/>
              <a:t>➡経営理念（</a:t>
            </a:r>
            <a:r>
              <a:rPr lang="en-US" altLang="ja-JP" sz="2000" b="1" dirty="0"/>
              <a:t>KR</a:t>
            </a:r>
            <a:r>
              <a:rPr lang="ja-JP" altLang="en-US" sz="2000" b="1" dirty="0"/>
              <a:t>）を踏まえて、機会（</a:t>
            </a:r>
            <a:r>
              <a:rPr lang="en-US" altLang="ja-JP" sz="2000" b="1" dirty="0"/>
              <a:t>O</a:t>
            </a:r>
            <a:r>
              <a:rPr lang="ja-JP" altLang="en-US" sz="2000" b="1" dirty="0"/>
              <a:t>）を活かして強み（</a:t>
            </a:r>
            <a:r>
              <a:rPr lang="en-US" altLang="ja-JP" sz="2000" b="1" dirty="0"/>
              <a:t>S</a:t>
            </a:r>
            <a:r>
              <a:rPr lang="ja-JP" altLang="en-US" sz="2000" b="1" dirty="0"/>
              <a:t>）を発揮する</a:t>
            </a:r>
            <a:endParaRPr kumimoji="1" lang="ja-JP" altLang="en-US" sz="2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C46F7E5-50FE-CA94-6ED4-1367C9B0CC9A}"/>
              </a:ext>
            </a:extLst>
          </p:cNvPr>
          <p:cNvSpPr txBox="1"/>
          <p:nvPr/>
        </p:nvSpPr>
        <p:spPr>
          <a:xfrm>
            <a:off x="514350" y="6197962"/>
            <a:ext cx="11163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経営資源・多角化・シナジー・リスク分散・コア・ノウハウ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7780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Yuto Akatsuka</dc:creator>
  <cp:lastModifiedBy>Yuto Akatsuka</cp:lastModifiedBy>
  <cp:revision>1</cp:revision>
  <dcterms:created xsi:type="dcterms:W3CDTF">2024-06-30T05:20:46Z</dcterms:created>
  <dcterms:modified xsi:type="dcterms:W3CDTF">2024-06-30T05:21:05Z</dcterms:modified>
</cp:coreProperties>
</file>